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6" r:id="rId1"/>
  </p:sldMasterIdLst>
  <p:sldIdLst>
    <p:sldId id="256" r:id="rId2"/>
  </p:sldIdLst>
  <p:sldSz cx="6858000" cy="9144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2382" y="-76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52400" y="1"/>
            <a:ext cx="2833688" cy="9144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4755" y="1219202"/>
            <a:ext cx="5210345" cy="4651021"/>
          </a:xfrm>
        </p:spPr>
        <p:txBody>
          <a:bodyPr anchor="b">
            <a:normAutofit/>
          </a:bodyPr>
          <a:lstStyle>
            <a:lvl1pPr algn="r">
              <a:defRPr sz="405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3179" y="5870222"/>
            <a:ext cx="4321922" cy="1819375"/>
          </a:xfrm>
        </p:spPr>
        <p:txBody>
          <a:bodyPr anchor="t">
            <a:normAutofit/>
          </a:bodyPr>
          <a:lstStyle>
            <a:lvl1pPr marL="0" indent="0" algn="r">
              <a:buNone/>
              <a:defRPr sz="135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94330" y="8156449"/>
            <a:ext cx="643105" cy="486833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17800" y="8156449"/>
            <a:ext cx="2707079" cy="4868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06490" y="8156449"/>
            <a:ext cx="308610" cy="486833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152400" y="5029200"/>
            <a:ext cx="271463" cy="120651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420291" y="5156201"/>
            <a:ext cx="46435" cy="107951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45624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143" y="6310487"/>
            <a:ext cx="5636993" cy="755651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42482" y="1242816"/>
            <a:ext cx="4628299" cy="4219968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5143" y="7066137"/>
            <a:ext cx="5636993" cy="658283"/>
          </a:xfrm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646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144" y="914400"/>
            <a:ext cx="5636993" cy="4064000"/>
          </a:xfrm>
        </p:spPr>
        <p:txBody>
          <a:bodyPr anchor="ctr">
            <a:normAutofit/>
          </a:bodyPr>
          <a:lstStyle>
            <a:lvl1pPr algn="ctr">
              <a:defRPr sz="2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143" y="5791200"/>
            <a:ext cx="5636994" cy="19304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617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27066" y="1150698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29148" y="3759199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056" y="914402"/>
            <a:ext cx="5230586" cy="3657599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98676" y="4571999"/>
            <a:ext cx="4973346" cy="508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35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143" y="5791200"/>
            <a:ext cx="5636993" cy="19304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56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144" y="4411441"/>
            <a:ext cx="5636992" cy="1958400"/>
          </a:xfrm>
        </p:spPr>
        <p:txBody>
          <a:bodyPr anchor="b">
            <a:normAutofit/>
          </a:bodyPr>
          <a:lstStyle>
            <a:lvl1pPr algn="r">
              <a:defRPr sz="2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143" y="6369841"/>
            <a:ext cx="5636993" cy="1147200"/>
          </a:xfrm>
        </p:spPr>
        <p:txBody>
          <a:bodyPr anchor="t">
            <a:normAutofit/>
          </a:bodyPr>
          <a:lstStyle>
            <a:lvl1pPr marL="0" indent="0" algn="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221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27066" y="1150698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29148" y="3759199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056" y="914402"/>
            <a:ext cx="5230586" cy="3657599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35144" y="5181600"/>
            <a:ext cx="5636993" cy="1185333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1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143" y="6366933"/>
            <a:ext cx="5636993" cy="1354667"/>
          </a:xfrm>
        </p:spPr>
        <p:txBody>
          <a:bodyPr anchor="t">
            <a:normAutofit/>
          </a:bodyPr>
          <a:lstStyle>
            <a:lvl1pPr marL="0" indent="0" algn="r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293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144" y="914402"/>
            <a:ext cx="5636993" cy="363643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35143" y="4673600"/>
            <a:ext cx="5636994" cy="11176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1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143" y="5791200"/>
            <a:ext cx="5636994" cy="19304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65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317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76045" y="914400"/>
            <a:ext cx="996092" cy="6807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5143" y="914400"/>
            <a:ext cx="4512280" cy="68072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656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609601"/>
            <a:ext cx="5778500" cy="264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00" y="3556000"/>
            <a:ext cx="5778500" cy="4443755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08247" y="8144232"/>
            <a:ext cx="643105" cy="486833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9486" y="8144232"/>
            <a:ext cx="3985888" cy="4868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4226" y="8144232"/>
            <a:ext cx="320875" cy="486833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054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247" y="3555998"/>
            <a:ext cx="5024854" cy="3146761"/>
          </a:xfrm>
        </p:spPr>
        <p:txBody>
          <a:bodyPr anchor="b"/>
          <a:lstStyle>
            <a:lvl1pPr algn="r">
              <a:defRPr sz="3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0248" y="6702760"/>
            <a:ext cx="5024852" cy="1147200"/>
          </a:xfrm>
        </p:spPr>
        <p:txBody>
          <a:bodyPr anchor="t">
            <a:normAutofit/>
          </a:bodyPr>
          <a:lstStyle>
            <a:lvl1pPr marL="0" indent="0" algn="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04988" y="8154761"/>
            <a:ext cx="310112" cy="486833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84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914402"/>
            <a:ext cx="5778500" cy="23367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6600" y="3556000"/>
            <a:ext cx="2804922" cy="4491565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0178" y="3556000"/>
            <a:ext cx="2804922" cy="4462432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9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7111" y="3544711"/>
            <a:ext cx="2592218" cy="768349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5142" y="4447115"/>
            <a:ext cx="2754186" cy="3553679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71282" y="3556000"/>
            <a:ext cx="2600855" cy="768349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7950" y="4447115"/>
            <a:ext cx="2754186" cy="3553679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907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783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150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143" y="2133600"/>
            <a:ext cx="1996901" cy="1828800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0665" y="914401"/>
            <a:ext cx="3511472" cy="6807201"/>
          </a:xfrm>
        </p:spPr>
        <p:txBody>
          <a:bodyPr anchor="ctr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5143" y="3962400"/>
            <a:ext cx="1996901" cy="2438400"/>
          </a:xfrm>
        </p:spPr>
        <p:txBody>
          <a:bodyPr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714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250" y="2336799"/>
            <a:ext cx="3053009" cy="1828800"/>
          </a:xfrm>
        </p:spPr>
        <p:txBody>
          <a:bodyPr anchor="b">
            <a:normAutofit/>
          </a:bodyPr>
          <a:lstStyle>
            <a:lvl1pPr algn="ctr">
              <a:defRPr sz="21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3122" y="1219200"/>
            <a:ext cx="1846028" cy="6096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4250" y="4165599"/>
            <a:ext cx="3053009" cy="2438400"/>
          </a:xfrm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467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1"/>
            <a:ext cx="1599010" cy="9144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6600" y="609601"/>
            <a:ext cx="5778500" cy="26416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600" y="3556001"/>
            <a:ext cx="5778500" cy="44759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9010" y="8154761"/>
            <a:ext cx="64310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0248" y="8154761"/>
            <a:ext cx="39858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04988" y="8154761"/>
            <a:ext cx="310112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89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</p:sldLayoutIdLst>
  <p:txStyles>
    <p:titleStyle>
      <a:lvl1pPr algn="ctr" defTabSz="342900" rtl="0" eaLnBrk="1" latinLnBrk="0" hangingPunct="1">
        <a:spcBef>
          <a:spcPct val="0"/>
        </a:spcBef>
        <a:buNone/>
        <a:defRPr sz="3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5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3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0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0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0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0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0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2 CuadroTexto"/>
          <p:cNvSpPr txBox="1"/>
          <p:nvPr/>
        </p:nvSpPr>
        <p:spPr bwMode="auto">
          <a:xfrm>
            <a:off x="1051623" y="4588074"/>
            <a:ext cx="5184775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400" b="1" kern="0" dirty="0" smtClean="0">
                <a:solidFill>
                  <a:srgbClr val="000000"/>
                </a:solidFill>
                <a:latin typeface="Arial"/>
                <a:cs typeface="Arial"/>
              </a:rPr>
              <a:t>MANUAL </a:t>
            </a:r>
            <a:r>
              <a:rPr lang="es-ES" sz="2400" b="1" kern="0" dirty="0" smtClean="0">
                <a:solidFill>
                  <a:srgbClr val="000000"/>
                </a:solidFill>
                <a:latin typeface="Arial"/>
                <a:cs typeface="Arial"/>
              </a:rPr>
              <a:t>DE PROCEDIMIENTOS </a:t>
            </a:r>
            <a:endParaRPr lang="es-ES" b="1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" name="63 Conector recto"/>
          <p:cNvCxnSpPr>
            <a:cxnSpLocks noChangeShapeType="1"/>
          </p:cNvCxnSpPr>
          <p:nvPr/>
        </p:nvCxnSpPr>
        <p:spPr bwMode="auto">
          <a:xfrm flipV="1">
            <a:off x="954087" y="4014808"/>
            <a:ext cx="5282311" cy="45128"/>
          </a:xfrm>
          <a:prstGeom prst="straightConnector1">
            <a:avLst/>
          </a:prstGeom>
          <a:noFill/>
          <a:ln w="38103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2" descr="C:\Users\VALERIO\Documents\LOGO GRANDE DE AYUNTAMIENTO LA ANTIGU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275" y="499633"/>
            <a:ext cx="1525587" cy="884199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63 Conector recto"/>
          <p:cNvCxnSpPr>
            <a:cxnSpLocks noChangeShapeType="1"/>
          </p:cNvCxnSpPr>
          <p:nvPr/>
        </p:nvCxnSpPr>
        <p:spPr bwMode="auto">
          <a:xfrm flipV="1">
            <a:off x="941903" y="5593247"/>
            <a:ext cx="5400675" cy="39032"/>
          </a:xfrm>
          <a:prstGeom prst="straightConnector1">
            <a:avLst/>
          </a:prstGeom>
          <a:noFill/>
          <a:ln w="38103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CuadroTexto 14"/>
          <p:cNvSpPr txBox="1"/>
          <p:nvPr/>
        </p:nvSpPr>
        <p:spPr>
          <a:xfrm>
            <a:off x="3135344" y="8073550"/>
            <a:ext cx="101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2 0 1 4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989286" y="2878821"/>
            <a:ext cx="4969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kern="0" dirty="0">
                <a:solidFill>
                  <a:srgbClr val="000000"/>
                </a:solidFill>
                <a:latin typeface="Arial"/>
                <a:cs typeface="Arial"/>
              </a:rPr>
              <a:t> H. AYUNTAMIENTO DE LA  ANTIGUA, VER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92866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17</TotalTime>
  <Words>16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Parallax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Oficial mayor</cp:lastModifiedBy>
  <cp:revision>4</cp:revision>
  <cp:lastPrinted>2016-04-06T14:18:00Z</cp:lastPrinted>
  <dcterms:created xsi:type="dcterms:W3CDTF">2016-02-05T18:36:29Z</dcterms:created>
  <dcterms:modified xsi:type="dcterms:W3CDTF">2016-04-06T14:20:00Z</dcterms:modified>
</cp:coreProperties>
</file>